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2"/>
  </p:notesMasterIdLst>
  <p:sldIdLst>
    <p:sldId id="361" r:id="rId4"/>
    <p:sldId id="257" r:id="rId5"/>
    <p:sldId id="262" r:id="rId6"/>
    <p:sldId id="282" r:id="rId7"/>
    <p:sldId id="277" r:id="rId8"/>
    <p:sldId id="302" r:id="rId9"/>
    <p:sldId id="305" r:id="rId10"/>
    <p:sldId id="306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Constantia" panose="02030602050306030303" pitchFamily="18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Helvetica Neue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637c3d2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25637c3d2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383022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Patrón de diseño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MVC – </a:t>
            </a:r>
            <a:r>
              <a:rPr lang="es-AR" sz="4800" b="1" i="1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DM Sans"/>
                <a:cs typeface="DM Sans"/>
                <a:sym typeface="DM Sans"/>
              </a:rPr>
              <a:t>server capas</a:t>
            </a:r>
            <a:endParaRPr sz="4000" b="1" i="1" u="none" strike="noStrike" cap="none" dirty="0">
              <a:solidFill>
                <a:schemeClr val="bg1"/>
              </a:solidFill>
              <a:latin typeface="Constantia" panose="02030602050306030303" pitchFamily="18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82"/>
          <p:cNvSpPr txBox="1"/>
          <p:nvPr/>
        </p:nvSpPr>
        <p:spPr>
          <a:xfrm>
            <a:off x="383383" y="654737"/>
            <a:ext cx="47301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82"/>
          <p:cNvSpPr txBox="1"/>
          <p:nvPr/>
        </p:nvSpPr>
        <p:spPr>
          <a:xfrm>
            <a:off x="442857" y="1691232"/>
            <a:ext cx="534091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350"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Partiendo del ejercicio del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afterClass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anterior, agregar Passport,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y registro, con JWT.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724;p182">
            <a:extLst>
              <a:ext uri="{FF2B5EF4-FFF2-40B4-BE49-F238E27FC236}">
                <a16:creationId xmlns:a16="http://schemas.microsoft.com/office/drawing/2014/main" id="{32D540E0-87E4-3823-0456-2735E447720F}"/>
              </a:ext>
            </a:extLst>
          </p:cNvPr>
          <p:cNvSpPr txBox="1"/>
          <p:nvPr/>
        </p:nvSpPr>
        <p:spPr>
          <a:xfrm>
            <a:off x="446576" y="2601913"/>
            <a:ext cx="505469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Agregar, en caso de tener tiempo, una ruta /api/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products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que devuelva los productos listos para realizar una paginación.</a:t>
            </a:r>
          </a:p>
        </p:txBody>
      </p:sp>
      <p:pic>
        <p:nvPicPr>
          <p:cNvPr id="1026" name="Picture 2" descr="El patrón modelo-vista-controlador: Arquitectura y frameworks explicados">
            <a:extLst>
              <a:ext uri="{FF2B5EF4-FFF2-40B4-BE49-F238E27FC236}">
                <a16:creationId xmlns:a16="http://schemas.microsoft.com/office/drawing/2014/main" id="{E0D5E286-588F-A977-D2DB-7A61A629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518" y="1731693"/>
            <a:ext cx="2972537" cy="23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1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Handlebars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116"/>
          <p:cNvSpPr txBox="1"/>
          <p:nvPr/>
        </p:nvSpPr>
        <p:spPr>
          <a:xfrm>
            <a:off x="917700" y="1420100"/>
            <a:ext cx="4630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motor de plantillas pensado para agregar un nivel medio de dinamismo en una página web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Dicho motor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preprocesa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html que queremos renderizar, reconociendo el patrón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{{variable}}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de manera que buscará un objeto que cuente con dicha propiedad para poder sustituir, dando el efecto de dinamismo.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latin typeface="DM Sans"/>
                <a:ea typeface="DM Sans"/>
                <a:cs typeface="DM Sans"/>
                <a:sym typeface="DM Sans"/>
              </a:rPr>
              <a:t>No está pensado para elementos de cambios constantes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esto debido a que los cambios siguen requiriendo una renderización completa del DOM.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5" name="Google Shape;485;p116"/>
          <p:cNvPicPr preferRelativeResize="0"/>
          <p:nvPr/>
        </p:nvPicPr>
        <p:blipFill rotWithShape="1">
          <a:blip r:embed="rId3">
            <a:alphaModFix/>
          </a:blip>
          <a:srcRect l="25096" r="22629"/>
          <a:stretch/>
        </p:blipFill>
        <p:spPr>
          <a:xfrm>
            <a:off x="5805700" y="1885275"/>
            <a:ext cx="2448899" cy="19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2744</TotalTime>
  <Words>256</Words>
  <Application>Microsoft Office PowerPoint</Application>
  <PresentationFormat>Presentación en pantalla (16:9)</PresentationFormat>
  <Paragraphs>28</Paragraphs>
  <Slides>8</Slides>
  <Notes>8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Anton</vt:lpstr>
      <vt:lpstr>Helvetica Neue Light</vt:lpstr>
      <vt:lpstr>Constantia</vt:lpstr>
      <vt:lpstr>DM Sans</vt:lpstr>
      <vt:lpstr>Arial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44</cp:revision>
  <dcterms:modified xsi:type="dcterms:W3CDTF">2024-09-13T11:05:14Z</dcterms:modified>
</cp:coreProperties>
</file>